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9F89-2978-430A-BDEF-265218633603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59;%20&#1084;&#1086;&#1077;&#1081;%20&#1056;&#1086;&#1089;&#1089;&#1080;&#1080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75;&#1080;&#1084;&#1085;%20&#1056;&#1086;&#1089;&#1089;&#1080;&#1081;&#1089;&#1082;&#1086;&#1081;%20&#1060;&#1077;&#1076;&#1077;&#1088;&#1072;&#1094;&#1080;&#1080;-Russian%20anthem-Russische%20Hymne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39%20-%20&#1056;&#1086;&#1089;&#1080;&#1085;&#1086;&#1095;&#1082;&#1072;%20-%20&#1056;&#1086;&#1089;&#1089;&#1080;&#1103;%20(%2023%20Nisan%202012%20).avi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41;&#1077;&#1083;&#1099;&#1081;,%20&#1089;&#1080;&#1085;&#1080;&#1081;,%20&#1082;&#1088;&#1072;&#1089;&#1085;&#1099;&#1081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 моей Росс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4725144"/>
            <a:ext cx="5692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Воспитатель МКДОУ д/с №2</a:t>
            </a:r>
          </a:p>
          <a:p>
            <a:r>
              <a:rPr lang="ru-RU" sz="3200" dirty="0" smtClean="0"/>
              <a:t>                              </a:t>
            </a:r>
            <a:r>
              <a:rPr lang="ru-RU" sz="3200" dirty="0" smtClean="0"/>
              <a:t>Назаренко Е.Ю.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имн Российской Федерации-Russian anthem-Russische Hymn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0024-024-Zaklju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9 - Росиночка - Россия ( 23 Nisan 2012 ).av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Pictures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0_8556d_24e0ea1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8ffa0e223c2748208e5008813656ab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img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лый, синий, красны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575" y="0"/>
            <a:ext cx="920115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</Words>
  <Application>Microsoft Office PowerPoint</Application>
  <PresentationFormat>Экран (4:3)</PresentationFormat>
  <Paragraphs>2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16</cp:revision>
  <dcterms:created xsi:type="dcterms:W3CDTF">2016-06-07T11:58:56Z</dcterms:created>
  <dcterms:modified xsi:type="dcterms:W3CDTF">2022-05-21T09:00:50Z</dcterms:modified>
</cp:coreProperties>
</file>